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6" d="100"/>
          <a:sy n="66" d="100"/>
        </p:scale>
        <p:origin x="-9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5D465-3E0B-4E8E-832B-5F2D92FF250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3D087-340F-4338-A813-22EA71CFC71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3D087-340F-4338-A813-22EA71CFC71C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3D087-340F-4338-A813-22EA71CFC71C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3D087-340F-4338-A813-22EA71CFC71C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3D087-340F-4338-A813-22EA71CFC71C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3D087-340F-4338-A813-22EA71CFC71C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3D087-340F-4338-A813-22EA71CFC71C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3D087-340F-4338-A813-22EA71CFC71C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3D087-340F-4338-A813-22EA71CFC71C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753D9-5C31-4E4A-850E-10F8EA6EBF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5047A-ADBE-4222-B551-F9680AC3B5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F59BB-63B0-42D0-ADCA-F4D7C8B57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5B1B7-0406-4974-835F-F8809F7DA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E9076-496C-4864-825B-6DE32A4A3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DB4BD-2AFA-4E88-B9B9-008725F52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C048A-2FDE-42CC-99F0-E7286204C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A8C4E-DD6D-4326-B285-7AA3B7EAB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6782F-8061-43A0-BF40-798565F94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629A3-38D4-47A2-8ED7-C0D56AC630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A6A8A-2EFF-4785-AB6E-3FE702D6D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F62F49C-4095-43BD-BA54-F0094B116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izintozimveli.netfirms.com/images/hippos.jpg&amp;imgrefurl=http://izintozimveli.netfirms.com/gifts_from_africa3.htm&amp;h=363&amp;w=563&amp;sz=42&amp;tbnid=hEQkWTcZXrYJ:&amp;tbnh=84&amp;tbnw=130&amp;prev=/images%3Fq%3Dhippos%26hl%3Den%26lr%3D%26ie%3DUTF-8%26oe%3DUTF-8%26sa%3D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images.google.com/imgres?imgurl=izintozimveli.netfirms.com/images/hippos.jpg&amp;imgrefurl=http://izintozimveli.netfirms.com/gifts_from_africa3.htm&amp;h=363&amp;w=563&amp;sz=42&amp;tbnid=hEQkWTcZXrYJ:&amp;tbnh=84&amp;tbnw=130&amp;prev=/images%3Fq%3Dhippos%26hl%3Den%26lr%3D%26ie%3DUTF-8%26oe%3DUTF-8%26sa%3DN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Animal Count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Even or Odd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Three elephants in a row. </a:t>
            </a:r>
            <a:br>
              <a:rPr lang="en-US" smtClean="0">
                <a:latin typeface="Comic Sans MS" pitchFamily="66" charset="0"/>
              </a:rPr>
            </a:br>
            <a:r>
              <a:rPr lang="en-US" smtClean="0">
                <a:latin typeface="Comic Sans MS" pitchFamily="66" charset="0"/>
              </a:rPr>
              <a:t>Is the number 3 odd or even?</a:t>
            </a:r>
            <a:r>
              <a:rPr lang="en-US" smtClean="0"/>
              <a:t> </a:t>
            </a:r>
          </a:p>
        </p:txBody>
      </p:sp>
      <p:pic>
        <p:nvPicPr>
          <p:cNvPr id="3075" name="Picture 7" descr="http://www.aquarticles.com/images/Africa/Part_1/a29%20Three%20elephants_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2209800"/>
            <a:ext cx="51435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Two </a:t>
            </a:r>
            <a:r>
              <a:rPr lang="en-US" dirty="0" smtClean="0">
                <a:latin typeface="Comic Sans MS" pitchFamily="66" charset="0"/>
              </a:rPr>
              <a:t>giraffes standing straight and tall.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Is the number 2 odd or even?</a:t>
            </a:r>
          </a:p>
        </p:txBody>
      </p:sp>
      <p:pic>
        <p:nvPicPr>
          <p:cNvPr id="4101" name="Picture 5" descr="Image result for giraff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5336" y="2819399"/>
            <a:ext cx="6493328" cy="363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458200" cy="1981200"/>
          </a:xfrm>
        </p:spPr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Eight Hippos bathing in the sun.</a:t>
            </a:r>
            <a:br>
              <a:rPr lang="en-US" smtClean="0">
                <a:latin typeface="Comic Sans MS" pitchFamily="66" charset="0"/>
              </a:rPr>
            </a:br>
            <a:r>
              <a:rPr lang="en-US" smtClean="0">
                <a:latin typeface="Comic Sans MS" pitchFamily="66" charset="0"/>
              </a:rPr>
              <a:t>Is the number 8 odd or even?</a:t>
            </a:r>
          </a:p>
        </p:txBody>
      </p:sp>
      <p:pic>
        <p:nvPicPr>
          <p:cNvPr id="5123" name="Picture 3" descr="http://images.google.com/images?q=tbn:hEQkWTcZXrYJ:izintozimveli.netfirms.com/images/hippo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4083" y="2895599"/>
            <a:ext cx="5775835" cy="373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4582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Fourteen flamingos strutting on the lawn.  Is 14 odd or even?</a:t>
            </a:r>
          </a:p>
        </p:txBody>
      </p:sp>
      <p:pic>
        <p:nvPicPr>
          <p:cNvPr id="6147" name="Picture 3" descr="http://www.harunyahya.com/kids/pictures/wallpaper1024/flamin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2133600"/>
            <a:ext cx="6019800" cy="451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One tiger resting on a log.  Is the number 1 even or odd?</a:t>
            </a:r>
          </a:p>
        </p:txBody>
      </p:sp>
      <p:pic>
        <p:nvPicPr>
          <p:cNvPr id="7171" name="Picture 3" descr="http://www.linux-user.de/ausgabe/2001/05/066-gimp2/tiger-unschar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5938" y="2362200"/>
            <a:ext cx="6292124" cy="4231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905000"/>
          </a:xfrm>
        </p:spPr>
        <p:txBody>
          <a:bodyPr/>
          <a:lstStyle/>
          <a:p>
            <a:pPr algn="l" eaLnBrk="1" hangingPunct="1"/>
            <a:r>
              <a:rPr lang="en-US" smtClean="0">
                <a:latin typeface="Comic Sans MS" pitchFamily="66" charset="0"/>
              </a:rPr>
              <a:t>Four penguins walking side by side. Is the number 4 odd or even?</a:t>
            </a:r>
          </a:p>
        </p:txBody>
      </p:sp>
      <p:pic>
        <p:nvPicPr>
          <p:cNvPr id="8195" name="Picture 3" descr="http://www.snowplains.org/images/pengui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1738" y="2438400"/>
            <a:ext cx="65605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All of these animals living in a zoo.  They know if they are odd or even, do you?</a:t>
            </a:r>
          </a:p>
        </p:txBody>
      </p:sp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685800" y="24384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685800" y="3200400"/>
            <a:ext cx="7620000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Three elephants –</a:t>
            </a:r>
            <a:r>
              <a:rPr lang="en-US" b="1">
                <a:latin typeface="Comic Sans MS" pitchFamily="66" charset="0"/>
              </a:rPr>
              <a:t>3</a:t>
            </a:r>
            <a:r>
              <a:rPr lang="en-US">
                <a:latin typeface="Comic Sans MS" pitchFamily="66" charset="0"/>
              </a:rPr>
              <a:t> is an </a:t>
            </a:r>
            <a:r>
              <a:rPr lang="en-US" b="1">
                <a:latin typeface="Comic Sans MS" pitchFamily="66" charset="0"/>
              </a:rPr>
              <a:t>odd</a:t>
            </a:r>
            <a:r>
              <a:rPr lang="en-US">
                <a:latin typeface="Comic Sans MS" pitchFamily="66" charset="0"/>
              </a:rPr>
              <a:t> number</a:t>
            </a:r>
          </a:p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Two giraffes – </a:t>
            </a:r>
            <a:r>
              <a:rPr lang="en-US" b="1">
                <a:latin typeface="Comic Sans MS" pitchFamily="66" charset="0"/>
              </a:rPr>
              <a:t>2</a:t>
            </a:r>
            <a:r>
              <a:rPr lang="en-US">
                <a:latin typeface="Comic Sans MS" pitchFamily="66" charset="0"/>
              </a:rPr>
              <a:t> is an </a:t>
            </a:r>
            <a:r>
              <a:rPr lang="en-US" b="1">
                <a:latin typeface="Comic Sans MS" pitchFamily="66" charset="0"/>
              </a:rPr>
              <a:t>even</a:t>
            </a:r>
            <a:r>
              <a:rPr lang="en-US">
                <a:latin typeface="Comic Sans MS" pitchFamily="66" charset="0"/>
              </a:rPr>
              <a:t> number</a:t>
            </a:r>
          </a:p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Eight hippos – </a:t>
            </a:r>
            <a:r>
              <a:rPr lang="en-US" b="1">
                <a:latin typeface="Comic Sans MS" pitchFamily="66" charset="0"/>
              </a:rPr>
              <a:t>8</a:t>
            </a:r>
            <a:r>
              <a:rPr lang="en-US">
                <a:latin typeface="Comic Sans MS" pitchFamily="66" charset="0"/>
              </a:rPr>
              <a:t> is an </a:t>
            </a:r>
            <a:r>
              <a:rPr lang="en-US" b="1">
                <a:latin typeface="Comic Sans MS" pitchFamily="66" charset="0"/>
              </a:rPr>
              <a:t>even</a:t>
            </a:r>
            <a:r>
              <a:rPr lang="en-US">
                <a:latin typeface="Comic Sans MS" pitchFamily="66" charset="0"/>
              </a:rPr>
              <a:t> number</a:t>
            </a:r>
          </a:p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Fourteen flamingos- </a:t>
            </a:r>
            <a:r>
              <a:rPr lang="en-US" b="1">
                <a:latin typeface="Comic Sans MS" pitchFamily="66" charset="0"/>
              </a:rPr>
              <a:t>14</a:t>
            </a:r>
            <a:r>
              <a:rPr lang="en-US">
                <a:latin typeface="Comic Sans MS" pitchFamily="66" charset="0"/>
              </a:rPr>
              <a:t> is an </a:t>
            </a:r>
            <a:r>
              <a:rPr lang="en-US" b="1">
                <a:latin typeface="Comic Sans MS" pitchFamily="66" charset="0"/>
              </a:rPr>
              <a:t>even</a:t>
            </a:r>
            <a:r>
              <a:rPr lang="en-US">
                <a:latin typeface="Comic Sans MS" pitchFamily="66" charset="0"/>
              </a:rPr>
              <a:t> number</a:t>
            </a:r>
          </a:p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One tiger – </a:t>
            </a:r>
            <a:r>
              <a:rPr lang="en-US" b="1">
                <a:latin typeface="Comic Sans MS" pitchFamily="66" charset="0"/>
              </a:rPr>
              <a:t>1</a:t>
            </a:r>
            <a:r>
              <a:rPr lang="en-US">
                <a:latin typeface="Comic Sans MS" pitchFamily="66" charset="0"/>
              </a:rPr>
              <a:t> is an </a:t>
            </a:r>
            <a:r>
              <a:rPr lang="en-US" b="1">
                <a:latin typeface="Comic Sans MS" pitchFamily="66" charset="0"/>
              </a:rPr>
              <a:t>odd</a:t>
            </a:r>
            <a:r>
              <a:rPr lang="en-US">
                <a:latin typeface="Comic Sans MS" pitchFamily="66" charset="0"/>
              </a:rPr>
              <a:t> number</a:t>
            </a:r>
          </a:p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Four penguins – </a:t>
            </a:r>
            <a:r>
              <a:rPr lang="en-US" b="1">
                <a:latin typeface="Comic Sans MS" pitchFamily="66" charset="0"/>
              </a:rPr>
              <a:t>4</a:t>
            </a:r>
            <a:r>
              <a:rPr lang="en-US">
                <a:latin typeface="Comic Sans MS" pitchFamily="66" charset="0"/>
              </a:rPr>
              <a:t> is an </a:t>
            </a:r>
            <a:r>
              <a:rPr lang="en-US" b="1">
                <a:latin typeface="Comic Sans MS" pitchFamily="66" charset="0"/>
              </a:rPr>
              <a:t>even</a:t>
            </a:r>
            <a:r>
              <a:rPr lang="en-US">
                <a:latin typeface="Comic Sans MS" pitchFamily="66" charset="0"/>
              </a:rPr>
              <a:t> number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221" name="Text Box 10"/>
          <p:cNvSpPr txBox="1">
            <a:spLocks noChangeArrowheads="1"/>
          </p:cNvSpPr>
          <p:nvPr/>
        </p:nvSpPr>
        <p:spPr bwMode="auto">
          <a:xfrm>
            <a:off x="685800" y="26670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9223" name="Picture 12" descr="http://images.google.com/images?q=tbn:hEQkWTcZXrYJ:izintozimveli.netfirms.com/images/hippo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4267200"/>
            <a:ext cx="6096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3" descr="http://www.harunyahya.com/kids/pictures/wallpaper1024/flamin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4876800"/>
            <a:ext cx="53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4" descr="http://www.linux-user.de/ausgabe/2001/05/066-gimp2/tiger-unscharf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5410200"/>
            <a:ext cx="5334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5" descr="http://www.snowplains.org/images/penguin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5943600"/>
            <a:ext cx="6096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7" name="Rectangle 1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228" name="Picture 17" descr="http://www.aquarticles.com/images/Africa/Part_1/a29%20Three%20elephants_P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72200" y="3048000"/>
            <a:ext cx="533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Image result for giraff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3600" y="3733800"/>
            <a:ext cx="685800" cy="384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137</Words>
  <Application>Microsoft Office PowerPoint</Application>
  <PresentationFormat>On-screen Show (4:3)</PresentationFormat>
  <Paragraphs>23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Times New Roman</vt:lpstr>
      <vt:lpstr>Arial</vt:lpstr>
      <vt:lpstr>Calibri</vt:lpstr>
      <vt:lpstr>Comic Sans MS</vt:lpstr>
      <vt:lpstr>Default Design</vt:lpstr>
      <vt:lpstr>Animal Count </vt:lpstr>
      <vt:lpstr>Three elephants in a row.  Is the number 3 odd or even? </vt:lpstr>
      <vt:lpstr> Two giraffes standing straight and tall. Is the number 2 odd or even?</vt:lpstr>
      <vt:lpstr>Eight Hippos bathing in the sun. Is the number 8 odd or even?</vt:lpstr>
      <vt:lpstr>Fourteen flamingos strutting on the lawn.  Is 14 odd or even?</vt:lpstr>
      <vt:lpstr>One tiger resting on a log.  Is the number 1 even or odd?</vt:lpstr>
      <vt:lpstr>Four penguins walking side by side. Is the number 4 odd or even?</vt:lpstr>
      <vt:lpstr>All of these animals living in a zoo.  They know if they are odd or even, do you?</vt:lpstr>
    </vt:vector>
  </TitlesOfParts>
  <Company>Columbus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 and Odd Numbers</dc:title>
  <dc:creator>Linda Joseph</dc:creator>
  <cp:lastModifiedBy>Linda</cp:lastModifiedBy>
  <cp:revision>8</cp:revision>
  <dcterms:created xsi:type="dcterms:W3CDTF">2004-03-13T23:07:58Z</dcterms:created>
  <dcterms:modified xsi:type="dcterms:W3CDTF">2017-03-21T21:29:55Z</dcterms:modified>
</cp:coreProperties>
</file>